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95AE94-2DCF-4616-B61E-3E4E3800D92B}" type="datetime1">
              <a:rPr lang="en-US"/>
              <a:pPr lvl="0"/>
              <a:t>2019/1/8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415D3E-77F9-4F65-BA26-3D6146C33ED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5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931139-8395-4E87-9C72-4F3ED6DA9F6C}" type="datetime1">
              <a:rPr lang="en-US"/>
              <a:pPr lvl="0"/>
              <a:t>2019/1/8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C64D09-7742-4EBC-BA0D-286A088D2F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91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5968BB-3C39-43A1-94CC-73D62EF3CD6B}" type="datetime1">
              <a:rPr lang="en-US"/>
              <a:pPr lvl="0"/>
              <a:t>2019/1/8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468BD9-12D7-4D93-8857-F63338B82A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3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8E28F6-2ECA-452B-990B-624090199156}" type="datetime1">
              <a:rPr lang="en-US"/>
              <a:pPr lvl="0"/>
              <a:t>2019/1/8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EAE186-FE06-459E-A696-BCF9A9F950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5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359B15-250A-465A-976D-1C284E7EE0D3}" type="datetime1">
              <a:rPr lang="en-US"/>
              <a:pPr lvl="0"/>
              <a:t>2019/1/8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462971-5BE6-4A64-AB90-9966F22941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7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BF068F-893C-481F-9188-AE22AC1E51C0}" type="datetime1">
              <a:rPr lang="en-US"/>
              <a:pPr lvl="0"/>
              <a:t>2019/1/8</a:t>
            </a:fld>
            <a:endParaRPr lang="en-US"/>
          </a:p>
        </p:txBody>
      </p:sp>
      <p:sp>
        <p:nvSpPr>
          <p:cNvPr id="6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423A04-242C-4CAA-84A5-9D1D38D4B1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0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1B1897-8747-404B-B1BB-49FAFF86A791}" type="datetime1">
              <a:rPr lang="en-US"/>
              <a:pPr lvl="0"/>
              <a:t>2019/1/8</a:t>
            </a:fld>
            <a:endParaRPr lang="en-US"/>
          </a:p>
        </p:txBody>
      </p:sp>
      <p:sp>
        <p:nvSpPr>
          <p:cNvPr id="8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6ED411-3D3D-489A-867D-3C3B767DA88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5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4FDF87-65C8-41E3-96E5-0D67753B9604}" type="datetime1">
              <a:rPr lang="en-US"/>
              <a:pPr lvl="0"/>
              <a:t>2019/1/8</a:t>
            </a:fld>
            <a:endParaRPr lang="en-US"/>
          </a:p>
        </p:txBody>
      </p:sp>
      <p:sp>
        <p:nvSpPr>
          <p:cNvPr id="4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DE4D8A-9D0A-4CA9-AB66-92B9B5BB919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8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EC336E-EF4D-4773-90BD-572419A5BC37}" type="datetime1">
              <a:rPr lang="en-US"/>
              <a:pPr lvl="0"/>
              <a:t>2019/1/8</a:t>
            </a:fld>
            <a:endParaRPr lang="en-US"/>
          </a:p>
        </p:txBody>
      </p:sp>
      <p:sp>
        <p:nvSpPr>
          <p:cNvPr id="3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9ABD46-5F93-4862-9D38-D74E49C60D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5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1680B9-EA35-4A5F-9668-F875BECECDC1}" type="datetime1">
              <a:rPr lang="en-US"/>
              <a:pPr lvl="0"/>
              <a:t>2019/1/8</a:t>
            </a:fld>
            <a:endParaRPr lang="en-US"/>
          </a:p>
        </p:txBody>
      </p:sp>
      <p:sp>
        <p:nvSpPr>
          <p:cNvPr id="6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7E3853-1EDB-4CDF-961D-6EF47552F7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8130F2-1EB5-4C66-A401-4856F1557867}" type="datetime1">
              <a:rPr lang="en-US"/>
              <a:pPr lvl="0"/>
              <a:t>2019/1/8</a:t>
            </a:fld>
            <a:endParaRPr lang="en-US"/>
          </a:p>
        </p:txBody>
      </p:sp>
      <p:sp>
        <p:nvSpPr>
          <p:cNvPr id="6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C2B166-6365-417D-8B25-B6E5A9090B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3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fld id="{4D4ECA73-2B3A-4C70-9A3A-48AA9318DBD8}" type="datetime1">
              <a:rPr lang="en-US"/>
              <a:pPr lvl="0"/>
              <a:t>2019/1/8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fld id="{86293B09-5DEB-4B46-AD8D-9FD1AD82D334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/>
        <a:buChar char="•"/>
        <a:tabLst/>
        <a:defRPr lang="zh-TW" sz="32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\\172.16.1.2\2015第四事業處\2016社家署\02_PR PLAN\懶人包\網路文宣臉書用\0303社家署網路文宣-01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8153" y="-114300"/>
            <a:ext cx="10020296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\\172.16.1.2\2015第四事業處\2016社家署\02_PR PLAN\懶人包\網路文宣臉書用\0303社家署網路文宣-10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8153" y="-114300"/>
            <a:ext cx="10020296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\\172.16.1.2\2015第四事業處\2016社家署\02_PR PLAN\懶人包\網路文宣臉書用\0303社家署網路文宣-11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8153" y="-114300"/>
            <a:ext cx="10020296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\\172.16.1.2\2015第四事業處\2016社家署\02_PR PLAN\懶人包\網路文宣臉書用\0303社家署網路文宣-12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8153" y="-114300"/>
            <a:ext cx="10020296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\\172.16.1.2\2015第四事業處\2016社家署\02_PR PLAN\懶人包\網路文宣臉書用\0303社家署網路文宣-13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8153" y="-114300"/>
            <a:ext cx="10020296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\\172.16.1.2\2015第四事業處\2016社家署\02_PR PLAN\懶人包\網路文宣臉書用\0303社家署網路文宣-14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8153" y="-114300"/>
            <a:ext cx="10020296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\\172.16.1.2\2015第四事業處\2016社家署\02_PR PLAN\懶人包\網路文宣臉書用\0303社家署網路文宣-15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8153" y="-114300"/>
            <a:ext cx="10020296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\\172.16.1.2\2015第四事業處\2016社家署\02_PR PLAN\懶人包\網路文宣臉書用\0303社家署網路文宣-16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8153" y="-114300"/>
            <a:ext cx="10020296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\\172.16.1.2\2015第四事業處\2016社家署\02_PR PLAN\懶人包\網路文宣臉書用\0303社家署網路文宣-02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8153" y="-114300"/>
            <a:ext cx="10020296" cy="70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\\172.16.1.2\2015第四事業處\2016社家署\02_PR PLAN\懶人包\網路文宣臉書用\0303社家署網路文宣-02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8153" y="-114300"/>
            <a:ext cx="10020296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\\172.16.1.2\2015第四事業處\2016社家署\02_PR PLAN\懶人包\網路文宣臉書用\0303社家署網路文宣-03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8153" y="-114300"/>
            <a:ext cx="10020296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\\172.16.1.2\2015第四事業處\2016社家署\02_PR PLAN\懶人包\網路文宣臉書用\0303社家署網路文宣-04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8153" y="-114300"/>
            <a:ext cx="10020296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\\172.16.1.2\2015第四事業處\2016社家署\02_PR PLAN\懶人包\網路文宣臉書用\0303社家署網路文宣-05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8153" y="-114300"/>
            <a:ext cx="10020296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\\172.16.1.2\2015第四事業處\2016社家署\02_PR PLAN\懶人包\網路文宣臉書用\0303社家署網路文宣-06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8153" y="-114300"/>
            <a:ext cx="10020296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\\172.16.1.2\2015第四事業處\2016社家署\02_PR PLAN\懶人包\網路文宣臉書用\0303社家署網路文宣-07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8153" y="-114300"/>
            <a:ext cx="10020296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\\172.16.1.2\2015第四事業處\2016社家署\02_PR PLAN\懶人包\網路文宣臉書用\0303社家署網路文宣-08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8153" y="-114300"/>
            <a:ext cx="10020296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\\172.16.1.2\2015第四事業處\2016社家署\02_PR PLAN\懶人包\網路文宣臉書用\0303社家署網路文宣-09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8153" y="-114300"/>
            <a:ext cx="10020296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寬螢幕</PresentationFormat>
  <Paragraphs>0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0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info-office</cp:lastModifiedBy>
  <cp:revision>1</cp:revision>
  <dcterms:created xsi:type="dcterms:W3CDTF">2016-04-01T02:41:14Z</dcterms:created>
  <dcterms:modified xsi:type="dcterms:W3CDTF">2019-01-08T02:17:57Z</dcterms:modified>
</cp:coreProperties>
</file>